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144EF-D567-4000-8979-88525AB3F0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7148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54264-7620-4016-B536-47405D3274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0119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58D52-4199-42BB-82C7-A108916074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7251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E4F9-568B-447F-84CA-EFFB157F44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6292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A9082-EB30-4F98-8F00-076BE5CC70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067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71095-39EB-41BD-929A-9F13F1C2FA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517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572F8D-7071-4617-A960-ADA4168A2B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36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BE4F3-C264-4B07-995B-17FF2CC10D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6735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FCF3B-B3E1-4A5D-92AC-036E727A41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626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A3E202-1658-47A7-A6C2-0418AACB1E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4203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07771-160E-4E9B-BF23-BBAD654D15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0075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6CE632A-E813-4938-8E51-BBC5F51802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llamo ____________ </a:t>
            </a:r>
            <a:r>
              <a:rPr lang="en-US" altLang="en-US" sz="3600">
                <a:solidFill>
                  <a:schemeClr val="folHlink"/>
                </a:solidFill>
              </a:rPr>
              <a:t>Clase </a:t>
            </a:r>
            <a:r>
              <a:rPr lang="en-US" altLang="en-US" sz="3600" smtClean="0">
                <a:solidFill>
                  <a:schemeClr val="folHlink"/>
                </a:solidFill>
              </a:rPr>
              <a:t>802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23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octubre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2015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105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</a:t>
            </a:r>
            <a:r>
              <a:rPr lang="es-ES_tradnl" altLang="en-US" dirty="0" smtClean="0">
                <a:solidFill>
                  <a:srgbClr val="FF0000"/>
                </a:solidFill>
              </a:rPr>
              <a:t>A:</a:t>
            </a:r>
            <a:r>
              <a:rPr lang="es-ES_tradnl" altLang="en-US" dirty="0" smtClean="0"/>
              <a:t>¿Cómo celebran el </a:t>
            </a:r>
            <a:r>
              <a:rPr lang="es-ES_tradnl" altLang="en-US" dirty="0"/>
              <a:t>Día de los </a:t>
            </a:r>
            <a:r>
              <a:rPr lang="es-ES_tradnl" altLang="en-US" dirty="0" smtClean="0"/>
              <a:t>muertos en </a:t>
            </a:r>
            <a:r>
              <a:rPr lang="es-ES_tradnl" altLang="en-US" dirty="0" err="1" smtClean="0"/>
              <a:t>Mexico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Actividades: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Tomar apuntes activos.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Mirar </a:t>
            </a:r>
            <a:r>
              <a:rPr lang="es-ES_tradnl" altLang="en-US" dirty="0"/>
              <a:t>el video </a:t>
            </a:r>
            <a:r>
              <a:rPr lang="es-ES_tradnl" altLang="en-US" u="sng" dirty="0"/>
              <a:t>El Día de los Muertos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Mientras miras el video, completa el paquete </a:t>
            </a:r>
            <a:r>
              <a:rPr lang="es-ES_tradnl" altLang="en-US" u="sng" dirty="0"/>
              <a:t>El día de los muertos: </a:t>
            </a:r>
            <a:r>
              <a:rPr lang="es-ES_tradnl" altLang="en-US" u="sng" dirty="0" err="1"/>
              <a:t>Activity</a:t>
            </a:r>
            <a:r>
              <a:rPr lang="es-ES_tradnl" altLang="en-US" u="sng" dirty="0"/>
              <a:t> </a:t>
            </a:r>
            <a:r>
              <a:rPr lang="es-ES_tradnl" altLang="en-US" u="sng" dirty="0" err="1"/>
              <a:t>Packet</a:t>
            </a:r>
            <a:endParaRPr lang="es-ES_tradnl" altLang="en-US" u="sng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Tarea A:</a:t>
            </a:r>
            <a:endParaRPr lang="es-ES_tradnl" altLang="en-US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Complete “Calavera” Project.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DUE MONDAY!!! </a:t>
            </a:r>
            <a:r>
              <a:rPr lang="es-ES_tradnl" altLang="en-US" i="1" dirty="0" smtClean="0"/>
              <a:t>In box in </a:t>
            </a:r>
            <a:r>
              <a:rPr lang="es-ES_tradnl" altLang="en-US" i="1" dirty="0" err="1" smtClean="0"/>
              <a:t>room</a:t>
            </a:r>
            <a:r>
              <a:rPr lang="es-ES_tradnl" altLang="en-US" i="1" dirty="0" smtClean="0"/>
              <a:t> 210!!</a:t>
            </a:r>
            <a:endParaRPr lang="es-ES_tradnl" altLang="en-US" dirty="0" smtClean="0"/>
          </a:p>
          <a:p>
            <a:pPr>
              <a:lnSpc>
                <a:spcPct val="90000"/>
              </a:lnSpc>
            </a:pPr>
            <a:r>
              <a:rPr lang="es-ES_tradnl" altLang="en-US" dirty="0" err="1" smtClean="0"/>
              <a:t>Packet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due</a:t>
            </a:r>
            <a:r>
              <a:rPr lang="es-ES_tradnl" altLang="en-US" dirty="0" smtClean="0"/>
              <a:t> NOV. 2, </a:t>
            </a:r>
            <a:r>
              <a:rPr lang="es-ES_tradnl" altLang="en-US" dirty="0" err="1" smtClean="0"/>
              <a:t>graded</a:t>
            </a:r>
            <a:r>
              <a:rPr lang="es-ES_tradnl" altLang="en-US" dirty="0" smtClean="0"/>
              <a:t> as a QUIZ!!!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228600"/>
            <a:ext cx="7772400" cy="1143000"/>
          </a:xfrm>
        </p:spPr>
        <p:txBody>
          <a:bodyPr/>
          <a:lstStyle/>
          <a:p>
            <a:r>
              <a:rPr lang="en-US" alt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Proyecto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# 1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3340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b="1" dirty="0"/>
              <a:t>DECORATE your </a:t>
            </a:r>
            <a:r>
              <a:rPr lang="en-US" altLang="en-US" sz="2400" b="1" dirty="0" smtClean="0"/>
              <a:t>CALAVERA </a:t>
            </a:r>
            <a:r>
              <a:rPr lang="en-US" altLang="en-US" sz="2400" b="1" dirty="0"/>
              <a:t>as a MEMORIAL to </a:t>
            </a:r>
            <a:r>
              <a:rPr lang="en-US" altLang="en-US" sz="2400" b="1" dirty="0" smtClean="0"/>
              <a:t>YOURSELF</a:t>
            </a:r>
            <a:endParaRPr lang="en-US" altLang="en-US" sz="2400" b="1" dirty="0"/>
          </a:p>
          <a:p>
            <a:pPr>
              <a:lnSpc>
                <a:spcPct val="90000"/>
              </a:lnSpc>
            </a:pPr>
            <a:r>
              <a:rPr lang="en-US" altLang="en-US" sz="2400" b="1" dirty="0"/>
              <a:t>Make sure that you use images, colors, </a:t>
            </a:r>
            <a:r>
              <a:rPr lang="en-US" altLang="en-US" sz="2400" b="1" dirty="0" smtClean="0"/>
              <a:t>etc., </a:t>
            </a:r>
            <a:r>
              <a:rPr lang="en-US" altLang="en-US" sz="2400" b="1" dirty="0"/>
              <a:t>that represent </a:t>
            </a:r>
            <a:r>
              <a:rPr lang="en-US" altLang="en-US" sz="2400" b="1" dirty="0" smtClean="0"/>
              <a:t>what/who you are commemorating.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 smtClean="0"/>
              <a:t>On the CALAVERA, write a minimum of 8 ADJETIVOS, in Spanish, that describe YOU.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 smtClean="0"/>
              <a:t>ON the CALAVERA narrative sheet, write </a:t>
            </a:r>
            <a:r>
              <a:rPr lang="en-US" altLang="en-US" sz="2400" b="1" dirty="0"/>
              <a:t>a minimum of 8</a:t>
            </a:r>
            <a:r>
              <a:rPr lang="en-US" altLang="en-US" sz="2400" b="1" dirty="0" smtClean="0"/>
              <a:t> </a:t>
            </a:r>
            <a:r>
              <a:rPr lang="en-US" altLang="en-US" sz="2400" b="1" dirty="0"/>
              <a:t>sentences in the best Spanish you can write. </a:t>
            </a:r>
            <a:r>
              <a:rPr lang="en-US" sz="2400" dirty="0"/>
              <a:t>You may wish to include information about </a:t>
            </a:r>
            <a:r>
              <a:rPr lang="en-US" sz="2400" dirty="0" smtClean="0"/>
              <a:t>YOURSELF, </a:t>
            </a:r>
            <a:r>
              <a:rPr lang="en-US" sz="2400" dirty="0"/>
              <a:t>describe </a:t>
            </a:r>
            <a:r>
              <a:rPr lang="en-US" sz="2400" dirty="0" smtClean="0"/>
              <a:t>YOURSELF, YOUR </a:t>
            </a:r>
            <a:r>
              <a:rPr lang="en-US" sz="2400" dirty="0"/>
              <a:t>birthday 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altLang="en-US" sz="2400" b="1" dirty="0" smtClean="0"/>
              <a:t>You may use either PRESENT </a:t>
            </a:r>
            <a:r>
              <a:rPr lang="en-US" altLang="en-US" sz="2400" b="1" u="sng" dirty="0" smtClean="0"/>
              <a:t>OR</a:t>
            </a:r>
            <a:r>
              <a:rPr lang="en-US" altLang="en-US" sz="2400" b="1" dirty="0" smtClean="0"/>
              <a:t> PRETERIT TENSE; but NOT BOTH!!!!!</a:t>
            </a:r>
            <a:endParaRPr lang="en-US" altLang="en-US" sz="2400" b="1" dirty="0"/>
          </a:p>
          <a:p>
            <a:pPr>
              <a:lnSpc>
                <a:spcPct val="90000"/>
              </a:lnSpc>
            </a:pPr>
            <a:r>
              <a:rPr lang="en-US" altLang="en-US" sz="3600" dirty="0"/>
              <a:t>PROJECT IS DUE ON </a:t>
            </a:r>
            <a:r>
              <a:rPr lang="en-US" altLang="en-US" sz="3600" dirty="0" smtClean="0"/>
              <a:t>MONDAY</a:t>
            </a:r>
            <a:r>
              <a:rPr lang="en-US" altLang="en-US" sz="3600" dirty="0"/>
              <a:t>, </a:t>
            </a:r>
            <a:r>
              <a:rPr lang="en-US" altLang="en-US" sz="3600" dirty="0" smtClean="0"/>
              <a:t>OCT. </a:t>
            </a:r>
            <a:r>
              <a:rPr lang="en-US" altLang="en-US" sz="3600" smtClean="0"/>
              <a:t>26</a:t>
            </a:r>
            <a:r>
              <a:rPr lang="en-US" altLang="en-US" sz="3600" baseline="30000" smtClean="0"/>
              <a:t>TH</a:t>
            </a:r>
            <a:r>
              <a:rPr lang="en-US" altLang="en-US" sz="3600" smtClean="0"/>
              <a:t> </a:t>
            </a:r>
            <a:r>
              <a:rPr lang="en-US" altLang="en-US" sz="3600" u="sng" dirty="0" smtClean="0"/>
              <a:t>BEFORE REPORTING TO RENSIZZLE CLASS!</a:t>
            </a:r>
            <a:endParaRPr lang="en-US" altLang="en-US" sz="3600" u="sng" noProof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1437</TotalTime>
  <Words>186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____________ Clase 802 La fecha es el 23 de octubre del 2015</vt:lpstr>
      <vt:lpstr>Proyecto # 1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9IM La fecha es el 9 de noviembre del 2012</dc:title>
  <dc:creator>Helen Zumaeta</dc:creator>
  <cp:lastModifiedBy>Helen Zumaeta</cp:lastModifiedBy>
  <cp:revision>17</cp:revision>
  <dcterms:created xsi:type="dcterms:W3CDTF">2012-11-08T23:34:52Z</dcterms:created>
  <dcterms:modified xsi:type="dcterms:W3CDTF">2015-10-23T21:15:46Z</dcterms:modified>
</cp:coreProperties>
</file>